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06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817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034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1619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848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232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815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32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14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49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3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31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31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7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1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38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EAFF69D-83FC-46F7-8200-BE8F6A14BA47}" type="datetimeFigureOut">
              <a:rPr lang="ru-RU" smtClean="0"/>
              <a:t>26.11.2022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FB6AA28-3BE6-4D91-B849-DD9937937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139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B2B237-0BB5-67CF-3BA9-8B609D625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916" y="3264195"/>
            <a:ext cx="4338084" cy="2785731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Мастер-класс</a:t>
            </a:r>
          </a:p>
          <a:p>
            <a:r>
              <a:rPr lang="ru-RU" dirty="0">
                <a:solidFill>
                  <a:srgbClr val="FFFF00"/>
                </a:solidFill>
              </a:rPr>
              <a:t>Для педагогов</a:t>
            </a:r>
          </a:p>
          <a:p>
            <a:r>
              <a:rPr lang="ru-RU" dirty="0">
                <a:solidFill>
                  <a:srgbClr val="FFFF00"/>
                </a:solidFill>
              </a:rPr>
              <a:t>«Не традиционные методы рисования»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A38EFB-6E15-FA7D-4A97-E1C167B37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64" y="50367"/>
            <a:ext cx="5005977" cy="333731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3AA82D-3983-5AFF-5B20-D489932FC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667" y="124795"/>
            <a:ext cx="4854647" cy="323643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F20DF0-C692-8F9E-4A2B-4899A8E8B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869" y="3429000"/>
            <a:ext cx="5005977" cy="33373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255D1F-625F-447C-D6A7-4D2C06D3B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178" y="4398029"/>
            <a:ext cx="5337545" cy="233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1536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</TotalTime>
  <Words>9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Сектор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</cp:revision>
  <dcterms:created xsi:type="dcterms:W3CDTF">2022-11-26T17:22:23Z</dcterms:created>
  <dcterms:modified xsi:type="dcterms:W3CDTF">2022-11-26T18:04:48Z</dcterms:modified>
</cp:coreProperties>
</file>