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03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430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26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0921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239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8911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490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814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74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8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9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77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05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54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0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12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31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6C96E8C-BD00-453B-A986-2582B2A9F1AE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FD8D96-92D3-4711-9E4E-0EE0A2B8E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6345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35A85C-6BA1-FEB0-47AD-0F320C58A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1" y="231490"/>
            <a:ext cx="5227674" cy="257550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Семинар для педагогов</a:t>
            </a:r>
          </a:p>
          <a:p>
            <a:pPr algn="ctr"/>
            <a:r>
              <a:rPr lang="ru-RU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Пособие «Мате +» в работе с детьми.</a:t>
            </a:r>
          </a:p>
          <a:p>
            <a:endParaRPr lang="ru-RU" sz="24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B8C34F-E1EB-49C2-3C15-73B631D5D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43" y="85060"/>
            <a:ext cx="5524785" cy="368175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2A29F3-3C50-6567-D53D-AE2146016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769" y="2944760"/>
            <a:ext cx="5524784" cy="368175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138D8A-9725-FC6C-6160-D884CBE63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60" y="3872714"/>
            <a:ext cx="2849526" cy="232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9365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</TotalTime>
  <Words>12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Сектор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</cp:revision>
  <dcterms:created xsi:type="dcterms:W3CDTF">2022-11-26T17:39:18Z</dcterms:created>
  <dcterms:modified xsi:type="dcterms:W3CDTF">2022-11-26T18:06:54Z</dcterms:modified>
</cp:coreProperties>
</file>