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4" r:id="rId5"/>
    <p:sldId id="259" r:id="rId6"/>
    <p:sldId id="262" r:id="rId7"/>
    <p:sldId id="261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3" autoAdjust="0"/>
    <p:restoredTop sz="90995" autoAdjust="0"/>
  </p:normalViewPr>
  <p:slideViewPr>
    <p:cSldViewPr snapToGrid="0">
      <p:cViewPr>
        <p:scale>
          <a:sx n="153" d="100"/>
          <a:sy n="153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877F7-AA5A-7379-BEC1-CE631AF463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EC1C2-4C9E-F15D-3E12-823C6D1E5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2E8726-AA91-853D-3207-6A9F7F496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742284-C197-F32F-815E-F225E7AB4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D48B6-5DBD-35F3-C113-9A58146A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22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CFDC3-D88B-2E93-53C7-25B03746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E80A86-20CC-9AB3-3DB1-4951E3313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BAE1EA-6AEA-31B1-D219-01D61C33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FA3221-5E01-F392-3047-31DE9E28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48782B-4152-08FF-BD8F-D3327832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60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993C4B-A64C-A0D4-A062-D809FEEAE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814486-B17F-2AEE-B9DE-01E541D4A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B5CD8D-C36B-55ED-65E8-A72DD7775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0C115E-322B-9E47-D38F-FFE0ACA6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1C61D4-F0CF-5EE0-E20C-0245D4FC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4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4CB15-D6B9-8894-9777-F63EF276B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DF8C19-6936-8DED-C9B5-6FB568319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BD03F-9CC5-C4DF-EFCF-15DA77CBB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5C809B-DD96-726D-823B-79932CF4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093721-44DD-2F2F-3B65-B3B07629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4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6A5AAD-1D9C-98CA-027D-69977329F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2EAEB9-CDB2-BD6A-9B84-BC47E2AE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2A7567-BDA9-C5AD-396E-4EBC50CAD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7AC423-CD94-660B-B82D-024785F76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F688E0-D3DA-385C-EE0C-31A79BE0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7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4C4B9-7BB1-8272-9AA6-3CCE06B7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8850CC-94EB-783E-BE9F-419D8BF26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60430A-7F08-8A53-BC6F-928FC165C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4058B2-7F94-1E68-7167-965DA06B5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873566-D681-D767-2174-DF538B284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D8176A-76DC-2B6B-554D-ACDA5E95E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02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7755C-B224-7235-4D8C-BB38F224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AC6C21-D3D3-8439-68E1-CF6A297C4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DCF0DD-A44D-89C3-37B2-F61B5100D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5D3B9E-E645-0840-0FCE-24F45AAD2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88810C-95AD-2DB2-ED18-B6AE1EADA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CAA0C-288C-9665-F171-34EC0812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4F3497-0E9E-EE4B-47B8-DA6C1C541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87DD34-6E8B-6696-E2FC-14EC63F46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94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0564F-87E4-4BF7-74DE-D6280904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A7CB0F-7F2B-FD2D-6726-7472E8863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2F2304-57E0-5493-E018-C6692FD5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2D14A9-C6DC-6715-259A-D6BEEACB3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4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5D8BC3-0D21-2B52-77E1-F858161D1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CAD5F8-34A4-5967-3A88-0E8E4C38F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5FBBDA-06E3-4793-0309-0C53A981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12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5849-2901-36A6-524D-2BD5CCA0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3DFDB-1494-B11B-E19A-A1BD69035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583703-328E-914B-BE33-39E5AF827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4E6DBE-F1C5-F73E-CCE5-68E5E3DE4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FD0605-22EF-A7E4-AA95-9ABBBF6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713E65-26C0-758E-86AE-9DC75D83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394C2-8770-4879-BD4D-C9E124E00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16D46B-D386-AE55-E7F0-4164BCB8D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2B8990-D588-2550-B091-D2215B73F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4A9326-335C-63B8-4657-45FA07E0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CD30E9-5E7C-6904-84E5-D373A0CFB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75106D-B9AD-592D-8A56-0ABC7A31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6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1AD29-A3F0-8842-6ECE-2C6E2FD8B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274954-7C08-1589-98EC-E89C56438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38E3DC-E419-D23E-5C2E-263CE1474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853CB-C8A1-4999-AAE2-F88FB3E1DC5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A69F77-08A9-0709-3B7A-FE047017F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56998C-7C4B-3855-E32E-03DF73D6D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97EBA-9AA9-4401-82B9-3584F60E2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4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57ED52-AC8D-3A1E-4D3C-69DDC3D43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47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6871A1-409C-59B4-4E05-66718A97C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05" y="659222"/>
            <a:ext cx="4331029" cy="306217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B2CBB-F666-FE15-2E86-0E06A2798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498" y="4678326"/>
            <a:ext cx="9409814" cy="2175151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                                  </a:t>
            </a:r>
            <a:r>
              <a:rPr lang="ru-RU" sz="3600" b="1" dirty="0">
                <a:solidFill>
                  <a:srgbClr val="002060"/>
                </a:solidFill>
              </a:rPr>
              <a:t>группа №10</a:t>
            </a: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</a:t>
            </a: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             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7300" b="1" dirty="0">
                <a:solidFill>
                  <a:srgbClr val="002060"/>
                </a:solidFill>
              </a:rPr>
              <a:t>«Патриотический уголок».</a:t>
            </a:r>
            <a:br>
              <a:rPr lang="ru-RU" sz="7300" b="1" dirty="0">
                <a:solidFill>
                  <a:srgbClr val="002060"/>
                </a:solidFill>
              </a:rPr>
            </a:br>
            <a:br>
              <a:rPr lang="ru-RU" sz="7300" b="1" dirty="0">
                <a:solidFill>
                  <a:srgbClr val="002060"/>
                </a:solidFill>
              </a:rPr>
            </a:br>
            <a:br>
              <a:rPr lang="ru-RU" sz="73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>Подготовила Балашова Е.В.</a:t>
            </a:r>
            <a:br>
              <a:rPr lang="ru-RU" sz="7300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</a:t>
            </a: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sz="3100" b="1" dirty="0">
                <a:solidFill>
                  <a:srgbClr val="002060"/>
                </a:solidFill>
              </a:rPr>
              <a:t>Группа №10.                                           </a:t>
            </a:r>
            <a:br>
              <a:rPr lang="ru-RU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98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2573F-2EE4-C1AA-8B6C-E945C69387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05363A-EBBB-DB80-839A-2C08A9312D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B26C7C-C1CC-301A-A244-6DD54130A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6794F0-9CEF-F156-85DB-600D2FB91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78" y="619340"/>
            <a:ext cx="10536244" cy="596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6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7B0F57-2FAD-DF7E-80D9-673B80340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" y="-56636"/>
            <a:ext cx="12186551" cy="6914635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DACF8-F73A-F203-C472-C49CFD4D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382772"/>
            <a:ext cx="3786963" cy="627320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Патриотический уголок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состоит из карты страны, традиционных игрушек, альбомов, книг, рисунков и презентаций, всё убрано в контейнеры. На столе перед картой формируются выставки по возрасту и тематике.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26AED5-7637-9CB8-BD49-7250FC0FC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423" y="0"/>
            <a:ext cx="5630084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58133F-C306-A142-9DCE-0B7531326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94" y="4926839"/>
            <a:ext cx="3596647" cy="17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51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E28210-6478-F61B-5346-9263BAB03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839" y="3602114"/>
            <a:ext cx="3900694" cy="3112664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100114CA-5FEB-25F5-C799-94157AFCA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570" y="1861391"/>
            <a:ext cx="3577819" cy="197696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F947F9-89FB-82D6-EDCF-9616B314D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DA907-EB2A-EF79-E673-C584DFA3A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558" y="365124"/>
            <a:ext cx="4901257" cy="32369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Выставки: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-Стихи, потешки, сказки о русском быте  для малышей.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- Беседы о хлебе, земле и планете.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-Абрамцевские проулки.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-История ВОВ в книгах.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Всё это доступно в тематические недели для рассматривания.</a:t>
            </a:r>
            <a:br>
              <a:rPr lang="ru-RU" sz="2000" dirty="0"/>
            </a:br>
            <a:r>
              <a:rPr lang="ru-RU" sz="2000" dirty="0"/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D1EB29-88CA-2683-9C35-620CDEBCAD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85" y="53749"/>
            <a:ext cx="3340274" cy="337525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00EC29C-DC4D-3CD2-8D20-34296E3E10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57" y="3424008"/>
            <a:ext cx="4150218" cy="311266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D76F400-C26C-279F-B9BB-5CB88C3011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887" y="224981"/>
            <a:ext cx="2778641" cy="208398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6D9724B-8A2C-290B-A57F-2B85E8DDA7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7" y="3549056"/>
            <a:ext cx="3024130" cy="325519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6BACC0C-1F8D-947C-1D84-CE051C40E3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946" y="2551821"/>
            <a:ext cx="2990471" cy="408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6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AA2EDE-4AD5-A3DD-360A-CC79824A1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2BBA8-D562-8F47-7A1B-E20F11E9B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4"/>
            <a:ext cx="4882116" cy="596124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В этой зоне проходят беседы и тематические занятия, а также дети с интересом самостоятельно изучают просторы нашей страны: границы, города, моря и реки.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D8D3F17-4F32-8CEE-92A9-0FF5A8B6F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32" y="462894"/>
            <a:ext cx="5655743" cy="5735887"/>
          </a:xfrm>
        </p:spPr>
      </p:pic>
    </p:spTree>
    <p:extLst>
      <p:ext uri="{BB962C8B-B14F-4D97-AF65-F5344CB8AC3E}">
        <p14:creationId xmlns:p14="http://schemas.microsoft.com/office/powerpoint/2010/main" val="109061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C92C4B6-81AF-5172-F8B6-102EDDF38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32" y="1991909"/>
            <a:ext cx="5723095" cy="45754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4CD73E-E106-2765-E8F7-47FC2B57B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451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AAC20-F297-EC94-18FA-D1EE6390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" y="106324"/>
            <a:ext cx="5723095" cy="166230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Природа и животный мир страны и </a:t>
            </a:r>
            <a:r>
              <a:rPr lang="ru-RU" sz="2800" b="1" dirty="0" err="1">
                <a:solidFill>
                  <a:srgbClr val="002060"/>
                </a:solidFill>
              </a:rPr>
              <a:t>подмосковья</a:t>
            </a:r>
            <a:r>
              <a:rPr lang="ru-RU" sz="2800" b="1" dirty="0">
                <a:solidFill>
                  <a:srgbClr val="002060"/>
                </a:solidFill>
              </a:rPr>
              <a:t> в книгах.</a:t>
            </a:r>
            <a:br>
              <a:rPr lang="ru-RU" sz="2800" b="1" dirty="0">
                <a:solidFill>
                  <a:srgbClr val="002060"/>
                </a:solidFill>
              </a:rPr>
            </a:b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Папка «Основание города Хотьково».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333BA56-3FCD-51AF-94E9-10D2D8A7B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26" y="1991909"/>
            <a:ext cx="5801784" cy="4351338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00E82DD-A19A-4D8E-CD77-61CDB13A73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2763" y="133331"/>
            <a:ext cx="3883874" cy="517647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305908B-9BEB-5945-A431-0D70133804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59" y="4393572"/>
            <a:ext cx="2796365" cy="227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3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901020-DBE2-28F4-55CB-F45CDCB90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B6BB2-0CB0-A95B-EAD8-F5028B707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8D89E-3A00-4DF9-5D2C-51EF87A3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4744" y="1616149"/>
            <a:ext cx="4933507" cy="2902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7581F7-E769-DCFF-D55D-C583524A0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158" y="1105785"/>
            <a:ext cx="3062177" cy="4837815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Папка «Хотьково-вчера, сегодня, завтра»</a:t>
            </a:r>
          </a:p>
          <a:p>
            <a:r>
              <a:rPr lang="ru-RU" b="1" dirty="0">
                <a:solidFill>
                  <a:srgbClr val="002060"/>
                </a:solidFill>
              </a:rPr>
              <a:t>Папка Родительское собрание с презентацией «Край родной».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EFC200-91A1-87F3-49B0-4E6032AAD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337" y="183145"/>
            <a:ext cx="7655442" cy="62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3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9CB8D5-4540-4961-E216-1AFF4A1E5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72585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6A79C-9F4A-07AD-D651-2BE7F1C5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8" y="365125"/>
            <a:ext cx="3669189" cy="524886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Папка </a:t>
            </a:r>
            <a:br>
              <a:rPr lang="ru-RU" sz="2800" b="1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«История Покровского монастыря»</a:t>
            </a:r>
            <a:br>
              <a:rPr lang="ru-RU" sz="2800" b="1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и</a:t>
            </a:r>
            <a:br>
              <a:rPr lang="ru-RU" sz="2800" b="1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«Биография </a:t>
            </a:r>
            <a:br>
              <a:rPr lang="ru-RU" sz="2800" b="1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Сергия Радонежского».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04CD33-E179-CB2E-3A9A-D338F067D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185" y="222096"/>
            <a:ext cx="7567797" cy="619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21774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75DE94-0844-9106-1F34-360B59A00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291A3-B396-450F-A794-7207C303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1FC1360-DD35-9223-5B32-DF05C34A3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326" y="1825625"/>
            <a:ext cx="5809348" cy="435133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4002B8-B106-4F90-CE42-D43E38430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937"/>
            <a:ext cx="12192000" cy="779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71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208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                                           группа №10                             «Патриотический уголок».   Подготовила Балашова Е.В.             Группа №10.                                             </vt:lpstr>
      <vt:lpstr>Презентация PowerPoint</vt:lpstr>
      <vt:lpstr>Патриотический уголок состоит из карты страны, традиционных игрушек, альбомов, книг, рисунков и презентаций, всё убрано в контейнеры. На столе перед картой формируются выставки по возрасту и тематике.</vt:lpstr>
      <vt:lpstr>Выставки: -Стихи, потешки, сказки о русском быте  для малышей. - Беседы о хлебе, земле и планете. -Абрамцевские проулки. -История ВОВ в книгах. Всё это доступно в тематические недели для рассматривания.  </vt:lpstr>
      <vt:lpstr>В этой зоне проходят беседы и тематические занятия, а также дети с интересом самостоятельно изучают просторы нашей страны: границы, города, моря и реки.</vt:lpstr>
      <vt:lpstr>Природа и животный мир страны и подмосковья в книгах.  Папка «Основание города Хотьково».</vt:lpstr>
      <vt:lpstr>Презентация PowerPoint</vt:lpstr>
      <vt:lpstr>Папка  «История Покровского монастыря» и «Биография  Сергия Радонежского».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«Патриотический уголок».      Группа №10.</dc:title>
  <dc:creator>Елена</dc:creator>
  <cp:lastModifiedBy>Da Alex</cp:lastModifiedBy>
  <cp:revision>3</cp:revision>
  <dcterms:created xsi:type="dcterms:W3CDTF">2023-10-21T18:57:52Z</dcterms:created>
  <dcterms:modified xsi:type="dcterms:W3CDTF">2024-01-28T13:16:35Z</dcterms:modified>
</cp:coreProperties>
</file>