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696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81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538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0564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232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3190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65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17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89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04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7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143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46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24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83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37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831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A84C2C5-C3E0-40FC-9666-54A659617264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C66322E-19FC-4678-BBC7-A43A9D9FD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4099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B78792-256C-71FB-F136-652FCA431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4651" y="148855"/>
            <a:ext cx="3274828" cy="1807536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/>
              <a:t>Мастер – класс</a:t>
            </a:r>
          </a:p>
          <a:p>
            <a:pPr algn="ctr"/>
            <a:r>
              <a:rPr lang="ru-RU" sz="1800" b="1" dirty="0"/>
              <a:t>Для детей от </a:t>
            </a:r>
            <a:r>
              <a:rPr lang="ru-RU" sz="1800" b="1" dirty="0" err="1"/>
              <a:t>Лилитко</a:t>
            </a:r>
            <a:r>
              <a:rPr lang="ru-RU" sz="1800" b="1" dirty="0"/>
              <a:t> Е.Г.</a:t>
            </a:r>
          </a:p>
          <a:p>
            <a:pPr algn="ctr"/>
            <a:r>
              <a:rPr lang="ru-RU" sz="1800" b="1" dirty="0"/>
              <a:t>«Ботанический барельеф».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6DAE4D-D360-B756-9C40-40B5F8581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7700" y="773002"/>
            <a:ext cx="4993168" cy="374487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18A06F-D616-DCF6-547A-D69063E6D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0452" y="2643520"/>
            <a:ext cx="4816549" cy="361241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C643E5-246B-2CF7-E782-69F20E30A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46533" y="773002"/>
            <a:ext cx="4993168" cy="374487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98E031-B2FD-01A8-C0D4-575D61623B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433" y="633523"/>
            <a:ext cx="2071580" cy="20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6211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</TotalTime>
  <Words>15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Сектор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2</cp:revision>
  <dcterms:created xsi:type="dcterms:W3CDTF">2022-11-26T17:47:04Z</dcterms:created>
  <dcterms:modified xsi:type="dcterms:W3CDTF">2022-11-26T18:09:07Z</dcterms:modified>
</cp:coreProperties>
</file>