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80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61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437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91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0037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966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37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3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49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5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16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16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57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55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32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4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702A5-BC71-4F2E-80D5-0B2CED1ED141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C0E820-FE2D-4CCA-B94F-04273514C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5FA783D-BEE6-E465-68CA-6B9F168BE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2105024"/>
            <a:ext cx="2114549" cy="132397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Акция «Миллион желудей».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3E5EF1-93B4-5003-5F73-1AC1DE3B70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981700"/>
            <a:ext cx="10220325" cy="71437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2021год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9FD0B6-1E20-8EE7-8CCB-061E9FD6C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49" y="247649"/>
            <a:ext cx="6448425" cy="64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4586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Аспект</vt:lpstr>
      <vt:lpstr>Акция «Миллион желудей».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«Миллион желудей».</dc:title>
  <dc:creator>Елена</dc:creator>
  <cp:lastModifiedBy>Елена</cp:lastModifiedBy>
  <cp:revision>1</cp:revision>
  <dcterms:created xsi:type="dcterms:W3CDTF">2022-07-19T17:53:14Z</dcterms:created>
  <dcterms:modified xsi:type="dcterms:W3CDTF">2022-07-19T17:55:35Z</dcterms:modified>
</cp:coreProperties>
</file>